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2.png" ContentType="image/png"/>
  <Override PartName="/ppt/media/image4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23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7A397F-F312-4ABA-BD7D-A68622B9FD3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C759A9-7462-443E-BD47-D4F6486CC48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72E339-BC36-40DF-A79D-0EE4325B702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863C67-4B19-4D24-81E4-2A48861F671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A5D5DC-C64A-48D1-9397-7630749A571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28D6020-A676-44E9-88E7-8758E1EC68B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C0473D-152C-45C7-B01D-4B1AB53AD8F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458EDB-429D-4A4E-BDEB-C49FB5DEBCE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047939-2ABB-4D88-B6F0-7DDFF113C4F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A82F63B-3B9A-40DD-8030-4E0E5BDA365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CA1E85-F4F2-45C4-A7EF-E5F902F6BBD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FC6725-B1CD-4051-AFE7-6B2946F42B7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0520" cy="26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1640" cy="26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50FEA0C-E262-4D02-9EC6-7035DE1D712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1640" cy="26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160" cy="51379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760" cy="26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840" cy="2858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0280" cy="202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160" cy="5137920"/>
          </a:xfrm>
          <a:prstGeom prst="rect">
            <a:avLst/>
          </a:prstGeom>
          <a:ln w="0">
            <a:noFill/>
          </a:ln>
        </p:spPr>
      </p:pic>
      <p:sp>
        <p:nvSpPr>
          <p:cNvPr id="127" name="Прямоугольник 5"/>
          <p:cNvSpPr/>
          <p:nvPr/>
        </p:nvSpPr>
        <p:spPr>
          <a:xfrm>
            <a:off x="1640880" y="4588920"/>
            <a:ext cx="2993760" cy="26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28" name="Изображение 40"/>
          <p:cNvSpPr/>
          <p:nvPr/>
        </p:nvSpPr>
        <p:spPr>
          <a:xfrm>
            <a:off x="867240" y="3587040"/>
            <a:ext cx="251640" cy="2516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4120" cy="1128240"/>
          </a:xfrm>
          <a:prstGeom prst="rect">
            <a:avLst/>
          </a:prstGeom>
          <a:ln w="0">
            <a:noFill/>
          </a:ln>
        </p:spPr>
      </p:pic>
      <p:sp>
        <p:nvSpPr>
          <p:cNvPr id="130" name=""/>
          <p:cNvSpPr/>
          <p:nvPr/>
        </p:nvSpPr>
        <p:spPr>
          <a:xfrm>
            <a:off x="466200" y="1728360"/>
            <a:ext cx="473436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2024-08-28T09:46:25Z</dcterms:modified>
  <cp:revision>35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